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6" r:id="rId4"/>
    <p:sldId id="347" r:id="rId5"/>
    <p:sldId id="348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Securing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Securing </a:t>
            </a:r>
            <a:r>
              <a:rPr lang="en-US" sz="4000" b="1" dirty="0" smtClean="0"/>
              <a:t>Data</a:t>
            </a:r>
          </a:p>
          <a:p>
            <a:pPr algn="just"/>
            <a:r>
              <a:rPr lang="en-US" sz="3600" dirty="0"/>
              <a:t>Securing </a:t>
            </a:r>
            <a:r>
              <a:rPr lang="en-US" sz="3600" dirty="0">
                <a:solidFill>
                  <a:srgbClr val="FF0000"/>
                </a:solidFill>
              </a:rPr>
              <a:t>data sent to, received from</a:t>
            </a:r>
            <a:r>
              <a:rPr lang="en-US" sz="3600" dirty="0"/>
              <a:t>, and stored in the </a:t>
            </a:r>
            <a:r>
              <a:rPr lang="en-US" sz="3600" dirty="0">
                <a:solidFill>
                  <a:srgbClr val="FF0000"/>
                </a:solidFill>
              </a:rPr>
              <a:t>cloud is the single largest security</a:t>
            </a:r>
            <a:r>
              <a:rPr lang="en-US" sz="3600" dirty="0"/>
              <a:t> </a:t>
            </a:r>
            <a:r>
              <a:rPr lang="en-US" sz="3600" dirty="0" smtClean="0"/>
              <a:t>concern that </a:t>
            </a:r>
            <a:r>
              <a:rPr lang="en-US" sz="3600" dirty="0"/>
              <a:t>most </a:t>
            </a:r>
            <a:r>
              <a:rPr lang="en-US" sz="3600" dirty="0">
                <a:solidFill>
                  <a:srgbClr val="FF0000"/>
                </a:solidFill>
              </a:rPr>
              <a:t>organizations</a:t>
            </a:r>
            <a:r>
              <a:rPr lang="en-US" sz="3600" dirty="0"/>
              <a:t> should have with cloud computing.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Securing </a:t>
            </a:r>
            <a:r>
              <a:rPr lang="en-US" sz="4000" b="1" dirty="0" smtClean="0"/>
              <a:t>Data</a:t>
            </a:r>
          </a:p>
          <a:p>
            <a:pPr algn="just"/>
            <a:r>
              <a:rPr lang="en-US" sz="3600" dirty="0"/>
              <a:t>As with any </a:t>
            </a:r>
            <a:r>
              <a:rPr lang="en-US" sz="3600" dirty="0">
                <a:solidFill>
                  <a:srgbClr val="FF0000"/>
                </a:solidFill>
              </a:rPr>
              <a:t>WAN traffic</a:t>
            </a:r>
            <a:r>
              <a:rPr lang="en-US" sz="3600" dirty="0"/>
              <a:t>, you </a:t>
            </a:r>
            <a:r>
              <a:rPr lang="en-US" sz="3600" dirty="0" smtClean="0"/>
              <a:t>must assume </a:t>
            </a:r>
            <a:r>
              <a:rPr lang="en-US" sz="3600" dirty="0"/>
              <a:t>that any </a:t>
            </a:r>
            <a:r>
              <a:rPr lang="en-US" sz="3600" dirty="0">
                <a:solidFill>
                  <a:srgbClr val="FF0000"/>
                </a:solidFill>
              </a:rPr>
              <a:t>data can be intercepted and modified</a:t>
            </a:r>
            <a:r>
              <a:rPr lang="en-US" sz="3600" dirty="0"/>
              <a:t>. That’s why, as a matter of course, </a:t>
            </a:r>
            <a:r>
              <a:rPr lang="en-US" sz="3600" dirty="0">
                <a:solidFill>
                  <a:srgbClr val="FF0000"/>
                </a:solidFill>
              </a:rPr>
              <a:t>traffic </a:t>
            </a:r>
            <a:r>
              <a:rPr lang="en-US" sz="3600" dirty="0" smtClean="0">
                <a:solidFill>
                  <a:srgbClr val="FF0000"/>
                </a:solidFill>
              </a:rPr>
              <a:t>to a </a:t>
            </a:r>
            <a:r>
              <a:rPr lang="en-US" sz="3600" dirty="0">
                <a:solidFill>
                  <a:srgbClr val="FF0000"/>
                </a:solidFill>
              </a:rPr>
              <a:t>cloud service provider </a:t>
            </a:r>
            <a:r>
              <a:rPr lang="en-US" sz="3600" dirty="0"/>
              <a:t>and </a:t>
            </a:r>
            <a:r>
              <a:rPr lang="en-US" sz="3600" dirty="0">
                <a:solidFill>
                  <a:srgbClr val="FF0000"/>
                </a:solidFill>
              </a:rPr>
              <a:t>stored off-premises is encrypted</a:t>
            </a:r>
            <a:r>
              <a:rPr lang="en-US" sz="3600" dirty="0"/>
              <a:t>. This is as true for general data as it </a:t>
            </a:r>
            <a:r>
              <a:rPr lang="en-US" sz="3600" dirty="0" smtClean="0"/>
              <a:t>is for </a:t>
            </a:r>
            <a:r>
              <a:rPr lang="en-US" sz="3600" dirty="0"/>
              <a:t>any </a:t>
            </a:r>
            <a:r>
              <a:rPr lang="en-US" sz="3600" dirty="0">
                <a:solidFill>
                  <a:srgbClr val="FF0000"/>
                </a:solidFill>
              </a:rPr>
              <a:t>passwords or account IDs.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Securing </a:t>
            </a:r>
            <a:r>
              <a:rPr lang="en-US" sz="4000" b="1" dirty="0" smtClean="0"/>
              <a:t>Data</a:t>
            </a:r>
          </a:p>
          <a:p>
            <a:pPr algn="just"/>
            <a:r>
              <a:rPr lang="en-US" sz="3600" dirty="0"/>
              <a:t>These are the key mechanisms for </a:t>
            </a:r>
            <a:r>
              <a:rPr lang="en-US" sz="3600" dirty="0">
                <a:solidFill>
                  <a:srgbClr val="FF0000"/>
                </a:solidFill>
              </a:rPr>
              <a:t>protecting data mechanisms</a:t>
            </a:r>
            <a:r>
              <a:rPr lang="en-US" sz="3600" dirty="0" smtClean="0"/>
              <a:t>: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3600" dirty="0"/>
              <a:t>Access control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Auditing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Authentication</a:t>
            </a:r>
          </a:p>
          <a:p>
            <a:r>
              <a:rPr lang="en-US" sz="3600" dirty="0" err="1" smtClean="0"/>
              <a:t>lAuthorization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2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Securing </a:t>
            </a:r>
            <a:r>
              <a:rPr lang="en-US" sz="4000" b="1" dirty="0" smtClean="0"/>
              <a:t>Data</a:t>
            </a:r>
          </a:p>
          <a:p>
            <a:pPr algn="just"/>
            <a:r>
              <a:rPr lang="en-US" sz="3600" dirty="0"/>
              <a:t>These are the key mechanisms for </a:t>
            </a:r>
            <a:r>
              <a:rPr lang="en-US" sz="3600" dirty="0">
                <a:solidFill>
                  <a:srgbClr val="FF0000"/>
                </a:solidFill>
              </a:rPr>
              <a:t>protecting data mechanisms</a:t>
            </a:r>
            <a:r>
              <a:rPr lang="en-US" sz="3600" dirty="0" smtClean="0"/>
              <a:t>: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3600" dirty="0">
                <a:solidFill>
                  <a:srgbClr val="FF0000"/>
                </a:solidFill>
              </a:rPr>
              <a:t>Whatever service model </a:t>
            </a:r>
            <a:r>
              <a:rPr lang="en-US" sz="3600" dirty="0"/>
              <a:t>you choose should have </a:t>
            </a:r>
            <a:r>
              <a:rPr lang="en-US" sz="3600" dirty="0">
                <a:solidFill>
                  <a:srgbClr val="FF0000"/>
                </a:solidFill>
              </a:rPr>
              <a:t>mechanisms operating in </a:t>
            </a:r>
            <a:r>
              <a:rPr lang="en-US" sz="3600" dirty="0"/>
              <a:t>all </a:t>
            </a:r>
            <a:r>
              <a:rPr lang="en-US" sz="3600" dirty="0">
                <a:solidFill>
                  <a:srgbClr val="FF0000"/>
                </a:solidFill>
              </a:rPr>
              <a:t>four areas </a:t>
            </a:r>
            <a:r>
              <a:rPr lang="en-US" sz="3600" dirty="0"/>
              <a:t>that </a:t>
            </a:r>
            <a:r>
              <a:rPr lang="en-US" sz="3600" dirty="0" smtClean="0"/>
              <a:t>meet </a:t>
            </a:r>
            <a:r>
              <a:rPr lang="en-US" sz="3600" dirty="0" smtClean="0">
                <a:solidFill>
                  <a:srgbClr val="FF0000"/>
                </a:solidFill>
              </a:rPr>
              <a:t>your </a:t>
            </a:r>
            <a:r>
              <a:rPr lang="en-US" sz="3600" dirty="0">
                <a:solidFill>
                  <a:srgbClr val="FF0000"/>
                </a:solidFill>
              </a:rPr>
              <a:t>security requirements</a:t>
            </a:r>
            <a:r>
              <a:rPr lang="en-US" sz="3600" dirty="0"/>
              <a:t>, whether they are operating through the cloud </a:t>
            </a:r>
            <a:r>
              <a:rPr lang="en-US" sz="3600" dirty="0">
                <a:solidFill>
                  <a:srgbClr val="FF0000"/>
                </a:solidFill>
              </a:rPr>
              <a:t>service provider </a:t>
            </a:r>
            <a:r>
              <a:rPr lang="en-US" sz="3600" dirty="0"/>
              <a:t>or </a:t>
            </a:r>
            <a:r>
              <a:rPr lang="en-US" sz="3600" dirty="0" smtClean="0">
                <a:solidFill>
                  <a:srgbClr val="FF0000"/>
                </a:solidFill>
              </a:rPr>
              <a:t>your own </a:t>
            </a:r>
            <a:r>
              <a:rPr lang="en-US" sz="3600" dirty="0">
                <a:solidFill>
                  <a:srgbClr val="FF0000"/>
                </a:solidFill>
              </a:rPr>
              <a:t>local infrastructure</a:t>
            </a:r>
            <a:r>
              <a:rPr lang="en-US" sz="3600" dirty="0"/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180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106</cp:revision>
  <dcterms:created xsi:type="dcterms:W3CDTF">2006-08-16T00:00:00Z</dcterms:created>
  <dcterms:modified xsi:type="dcterms:W3CDTF">2022-11-02T00:57:49Z</dcterms:modified>
</cp:coreProperties>
</file>